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"/>
  </p:notesMasterIdLst>
  <p:sldIdLst>
    <p:sldId id="4535" r:id="rId2"/>
  </p:sldIdLst>
  <p:sldSz cx="9144000" cy="5715000" type="screen16x10"/>
  <p:notesSz cx="6858000" cy="9144000"/>
  <p:defaultTextStyle>
    <a:defPPr>
      <a:defRPr lang="de-DE"/>
    </a:defPPr>
    <a:lvl1pPr marL="0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7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" initials="d" lastIdx="1" clrIdx="0">
    <p:extLst>
      <p:ext uri="{19B8F6BF-5375-455C-9EA6-DF929625EA0E}">
        <p15:presenceInfo xmlns:p15="http://schemas.microsoft.com/office/powerpoint/2012/main" userId="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666633"/>
    <a:srgbClr val="99A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5" autoAdjust="0"/>
    <p:restoredTop sz="96374" autoAdjust="0"/>
  </p:normalViewPr>
  <p:slideViewPr>
    <p:cSldViewPr>
      <p:cViewPr>
        <p:scale>
          <a:sx n="108" d="100"/>
          <a:sy n="108" d="100"/>
        </p:scale>
        <p:origin x="568" y="840"/>
      </p:cViewPr>
      <p:guideLst>
        <p:guide pos="2880"/>
        <p:guide orient="horz" pos="180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-3434" y="-6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43D55-9A7E-4733-883D-6E85EF6A01D0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38A00-50CE-4339-9DC5-E25D98EAFC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6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7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78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4DB1-9E18-419C-AB3D-BD869B99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28" y="1057010"/>
            <a:ext cx="4482000" cy="3047096"/>
          </a:xfrm>
        </p:spPr>
        <p:txBody>
          <a:bodyPr anchor="t"/>
          <a:lstStyle>
            <a:lvl1pPr algn="l">
              <a:defRPr sz="45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9FBC8-B96B-455F-85D7-9A804472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28" y="4340363"/>
            <a:ext cx="4481513" cy="1163780"/>
          </a:xfrm>
        </p:spPr>
        <p:txBody>
          <a:bodyPr anchor="b"/>
          <a:lstStyle>
            <a:lvl1pPr marL="0" indent="0" algn="l">
              <a:buNone/>
              <a:defRPr sz="11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8F2F4E45-6575-48BB-B7F1-A75E8397FF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1569" y="1057010"/>
            <a:ext cx="3987404" cy="441078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560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(bre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5029" y="1057011"/>
            <a:ext cx="8693942" cy="4140729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6366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7150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9450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29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D2A20E-A742-4D97-A6EE-053013FE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3D3AE9-F8AA-426F-A679-BB57EC88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30ADF6-A91F-4CC3-A7AC-E55FF446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41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4DB1-9E18-419C-AB3D-BD869B99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28" y="1088761"/>
            <a:ext cx="8694889" cy="1408699"/>
          </a:xfrm>
        </p:spPr>
        <p:txBody>
          <a:bodyPr anchor="t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9FBC8-B96B-455F-85D7-9A804472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28" y="2707483"/>
            <a:ext cx="8693945" cy="2796660"/>
          </a:xfrm>
        </p:spPr>
        <p:txBody>
          <a:bodyPr anchor="b"/>
          <a:lstStyle>
            <a:lvl1pPr marL="0" indent="0" algn="l">
              <a:buNone/>
              <a:defRPr sz="11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58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E4DB1-9E18-419C-AB3D-BD869B99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28" y="1088761"/>
            <a:ext cx="4482000" cy="3035230"/>
          </a:xfrm>
        </p:spPr>
        <p:txBody>
          <a:bodyPr anchor="t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9FBC8-B96B-455F-85D7-9A804472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28" y="4340363"/>
            <a:ext cx="4481513" cy="1163780"/>
          </a:xfrm>
        </p:spPr>
        <p:txBody>
          <a:bodyPr anchor="b"/>
          <a:lstStyle>
            <a:lvl1pPr marL="0" indent="0" algn="l">
              <a:buNone/>
              <a:defRPr sz="11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8F2F4E45-6575-48BB-B7F1-A75E8397FF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1569" y="1057010"/>
            <a:ext cx="3987404" cy="441078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2959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7C6A3-E0EF-4FA5-9985-39667BB5D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163F39-DA16-4AA3-9128-D0141D3C3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ACADEE-A7A1-4B00-995B-32E6A1A0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94B1DF-2FD1-40EA-AC3F-A033005D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9BBFA-AA87-4BCF-8665-A95DD26A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50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028" y="1867958"/>
            <a:ext cx="8693944" cy="33297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86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28" y="1104079"/>
            <a:ext cx="4481987" cy="57408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028" y="1867958"/>
            <a:ext cx="4481987" cy="33297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94CEDF7-7515-40D4-8CD3-D88A3A51AE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1569" y="1057011"/>
            <a:ext cx="3987404" cy="4140729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4414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(bre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29" y="1104079"/>
            <a:ext cx="2744791" cy="57408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029" y="1867958"/>
            <a:ext cx="2744791" cy="33297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94CEDF7-7515-40D4-8CD3-D88A3A51AE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94848" y="1057011"/>
            <a:ext cx="5724125" cy="4140729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4121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9F72-06D0-43C4-95DD-BC6F63771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29" y="1104079"/>
            <a:ext cx="2367260" cy="57408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029" y="1867958"/>
            <a:ext cx="2367260" cy="33297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94CEDF7-7515-40D4-8CD3-D88A3A51AE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6157" y="1057011"/>
            <a:ext cx="2942816" cy="4140729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7316" y="1057011"/>
            <a:ext cx="2942816" cy="4140729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5343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ED38F5-D973-4765-B726-EC1D0DCBE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030" y="3007517"/>
            <a:ext cx="1727680" cy="2190223"/>
          </a:xfrm>
        </p:spPr>
        <p:txBody>
          <a:bodyPr/>
          <a:lstStyle>
            <a:lvl1pPr marL="69056" indent="-69056">
              <a:defRPr sz="675"/>
            </a:lvl1pPr>
            <a:lvl2pPr marL="136922" indent="-67866">
              <a:defRPr sz="675"/>
            </a:lvl2pPr>
            <a:lvl3pPr marL="200025" indent="-63104">
              <a:defRPr sz="675"/>
            </a:lvl3pPr>
            <a:lvl4pPr marL="269081" indent="-69056">
              <a:defRPr sz="675"/>
            </a:lvl4pPr>
            <a:lvl5pPr marL="336947" indent="-67866">
              <a:defRPr sz="675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5030" y="1057011"/>
            <a:ext cx="1727680" cy="1860497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7359EAB-27F8-40C6-BEA9-BE6360AAA5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6249" y="3007517"/>
            <a:ext cx="1727680" cy="2190223"/>
          </a:xfrm>
        </p:spPr>
        <p:txBody>
          <a:bodyPr/>
          <a:lstStyle>
            <a:lvl1pPr marL="69056" indent="-69056">
              <a:defRPr sz="675"/>
            </a:lvl1pPr>
            <a:lvl2pPr marL="136922" indent="-67866">
              <a:defRPr sz="675"/>
            </a:lvl2pPr>
            <a:lvl3pPr marL="200025" indent="-63104">
              <a:defRPr sz="675"/>
            </a:lvl3pPr>
            <a:lvl4pPr marL="269081" indent="-69056">
              <a:defRPr sz="675"/>
            </a:lvl4pPr>
            <a:lvl5pPr marL="336947" indent="-67866">
              <a:defRPr sz="675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4BF1E103-4F49-4361-A0CA-5F024751F1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96249" y="1057011"/>
            <a:ext cx="1727680" cy="1860497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1930E164-C9BB-4A82-9524-60B17ADA31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7468" y="3007517"/>
            <a:ext cx="1727680" cy="2190223"/>
          </a:xfrm>
        </p:spPr>
        <p:txBody>
          <a:bodyPr/>
          <a:lstStyle>
            <a:lvl1pPr marL="69056" indent="-69056">
              <a:defRPr sz="675"/>
            </a:lvl1pPr>
            <a:lvl2pPr marL="136922" indent="-67866">
              <a:defRPr sz="675"/>
            </a:lvl2pPr>
            <a:lvl3pPr marL="200025" indent="-63104">
              <a:defRPr sz="675"/>
            </a:lvl3pPr>
            <a:lvl4pPr marL="269081" indent="-69056">
              <a:defRPr sz="675"/>
            </a:lvl4pPr>
            <a:lvl5pPr marL="336947" indent="-67866">
              <a:defRPr sz="675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C4B605E8-1358-46B0-9403-42BC0A5E76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67468" y="1057011"/>
            <a:ext cx="1727680" cy="1860497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F1A9615-15C9-4659-8463-5A13E8C348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38687" y="3007517"/>
            <a:ext cx="1727680" cy="2190223"/>
          </a:xfrm>
        </p:spPr>
        <p:txBody>
          <a:bodyPr/>
          <a:lstStyle>
            <a:lvl1pPr marL="69056" indent="-69056">
              <a:defRPr sz="675"/>
            </a:lvl1pPr>
            <a:lvl2pPr marL="136922" indent="-67866">
              <a:defRPr sz="675"/>
            </a:lvl2pPr>
            <a:lvl3pPr marL="200025" indent="-63104">
              <a:defRPr sz="675"/>
            </a:lvl3pPr>
            <a:lvl4pPr marL="269081" indent="-69056">
              <a:defRPr sz="675"/>
            </a:lvl4pPr>
            <a:lvl5pPr marL="336947" indent="-67866">
              <a:defRPr sz="675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4C8D2B3B-711C-45A3-A866-73C14337CBB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38687" y="1057011"/>
            <a:ext cx="1727680" cy="1860497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2441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3A946-E7EC-4D51-87A3-19E5758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des Kapitels (optional)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808FC6-327C-4182-897F-6FF17A4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Für Fragen: menti.com mit Code 8542 9706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1FB9-0988-48DA-96F1-6F03043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02B1BBEC-2C7A-44FF-9604-43F3B9CC2E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5029" y="1057011"/>
            <a:ext cx="5535104" cy="4140729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065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51B7A0-2349-4EDA-A63A-B7A717CF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9" y="1104079"/>
            <a:ext cx="8693943" cy="574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0BA506-857B-4D18-850B-BD7765473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028" y="1867958"/>
            <a:ext cx="8693944" cy="33297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C1221F-2C01-43BF-A95C-DD43389C7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0385" y="5392612"/>
            <a:ext cx="585062" cy="17083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r>
              <a:rPr lang="de-DE"/>
              <a:t>Name des Kapitels (optional)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A9539-B132-412C-9661-DED3B820C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9" y="5392612"/>
            <a:ext cx="7731351" cy="1708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de-DE"/>
              <a:t>Für Fragen: menti.com mit Code 8542 9706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13D3EB-E170-4754-9007-33BFBA56E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9453" y="5392612"/>
            <a:ext cx="269519" cy="17083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968FC3C1-8B2E-4CF4-97FE-57A4E19AC87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1E2579D-6D86-478F-A14A-E7114ADEE60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4" y="105173"/>
            <a:ext cx="1399918" cy="8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160" indent="-13216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9081" indent="-136922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01241" indent="-13216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6922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70322" indent="-13216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189">
          <p15:clr>
            <a:srgbClr val="F26B43"/>
          </p15:clr>
        </p15:guide>
        <p15:guide id="3" pos="7491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orient="horz" pos="1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check.nr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dienbildung.team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766F4A5-8CC6-CDBC-6999-F51DC8FB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3C1-8B2E-4CF4-97FE-57A4E19AC873}" type="slidenum">
              <a:rPr lang="de-DE" smtClean="0"/>
              <a:t>1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70003A2-753D-3AE2-D5F0-2C8560FF2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6"/>
          <a:stretch/>
        </p:blipFill>
        <p:spPr>
          <a:xfrm>
            <a:off x="-1" y="0"/>
            <a:ext cx="9295725" cy="580982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30B9ACF-9F58-FC51-D7F8-7CD7D96F91E2}"/>
              </a:ext>
            </a:extLst>
          </p:cNvPr>
          <p:cNvSpPr/>
          <p:nvPr/>
        </p:nvSpPr>
        <p:spPr>
          <a:xfrm>
            <a:off x="855698" y="1685726"/>
            <a:ext cx="3716302" cy="18918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50" dirty="0">
              <a:solidFill>
                <a:schemeClr val="tx1"/>
              </a:solidFill>
              <a:latin typeface="Lato Light" panose="020F0302020204030203" pitchFamily="34" charset="77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7D5702A-3E46-B0CE-F172-2AE7BB7033DC}"/>
              </a:ext>
            </a:extLst>
          </p:cNvPr>
          <p:cNvSpPr/>
          <p:nvPr/>
        </p:nvSpPr>
        <p:spPr>
          <a:xfrm>
            <a:off x="2771800" y="1705372"/>
            <a:ext cx="3384376" cy="17281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b="1" dirty="0">
                <a:solidFill>
                  <a:schemeClr val="tx1"/>
                </a:solidFill>
              </a:rPr>
              <a:t>Der #</a:t>
            </a:r>
            <a:r>
              <a:rPr lang="de-DE" b="1" dirty="0" err="1">
                <a:solidFill>
                  <a:schemeClr val="tx1"/>
                </a:solidFill>
              </a:rPr>
              <a:t>DigitalCheckNRW</a:t>
            </a:r>
            <a:r>
              <a:rPr lang="de-DE" b="1" dirty="0">
                <a:solidFill>
                  <a:schemeClr val="tx1"/>
                </a:solidFill>
              </a:rPr>
              <a:t> wird evaluiert. </a:t>
            </a:r>
            <a:r>
              <a:rPr lang="de-DE" b="1" dirty="0">
                <a:solidFill>
                  <a:srgbClr val="DC5A5A"/>
                </a:solidFill>
              </a:rPr>
              <a:t>Unterstütze uns!</a:t>
            </a:r>
          </a:p>
          <a:p>
            <a:endParaRPr lang="de-DE" sz="1200" dirty="0">
              <a:solidFill>
                <a:schemeClr val="tx1"/>
              </a:solidFill>
              <a:latin typeface="Lato Light" panose="020F0302020204030203" pitchFamily="34" charset="77"/>
            </a:endParaRPr>
          </a:p>
          <a:p>
            <a: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  <a:t>Teile uns Deine Erfahrungen mit dem </a:t>
            </a:r>
            <a:r>
              <a:rPr lang="de-DE" sz="1050" dirty="0" err="1">
                <a:solidFill>
                  <a:srgbClr val="DC5A5A"/>
                </a:solidFill>
                <a:latin typeface="Lato" panose="020F0502020204030203" pitchFamily="34" charset="77"/>
                <a:hlinkClick r:id="rId3"/>
              </a:rPr>
              <a:t>digitalcheck.nrw</a:t>
            </a:r>
            <a:r>
              <a:rPr lang="de-DE" sz="1050" dirty="0">
                <a:solidFill>
                  <a:srgbClr val="DC5A5A"/>
                </a:solidFill>
                <a:latin typeface="Lato" panose="020F0502020204030203" pitchFamily="34" charset="77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  <a:t>mit und hilf uns dabei das Angebot zu verbessern. </a:t>
            </a:r>
            <a:b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</a:br>
            <a: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  <a:t> </a:t>
            </a:r>
          </a:p>
          <a:p>
            <a: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  <a:t>Die Umfrage dauert nur 10 Minuten.</a:t>
            </a:r>
          </a:p>
          <a:p>
            <a: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  <a:t>Die Umfrage ist anonym.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DD7FD05-A4AA-2D4A-699A-3889C5D7A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3" y="1814211"/>
            <a:ext cx="1728191" cy="1728191"/>
          </a:xfrm>
          <a:prstGeom prst="rect">
            <a:avLst/>
          </a:prstGeom>
        </p:spPr>
      </p:pic>
      <p:sp>
        <p:nvSpPr>
          <p:cNvPr id="4" name="Manuelle Eingabe 3">
            <a:extLst>
              <a:ext uri="{FF2B5EF4-FFF2-40B4-BE49-F238E27FC236}">
                <a16:creationId xmlns:a16="http://schemas.microsoft.com/office/drawing/2014/main" id="{D6826EFF-B3BD-ECB7-69E8-07DD461B338F}"/>
              </a:ext>
            </a:extLst>
          </p:cNvPr>
          <p:cNvSpPr/>
          <p:nvPr/>
        </p:nvSpPr>
        <p:spPr>
          <a:xfrm>
            <a:off x="820800" y="4615200"/>
            <a:ext cx="5472000" cy="1728192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9C2EF2-1E69-F515-0260-2BDA91CC5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3" y="5028801"/>
            <a:ext cx="1102067" cy="63701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811725D-5251-54F7-8E4C-57FA56EEBF5E}"/>
              </a:ext>
            </a:extLst>
          </p:cNvPr>
          <p:cNvSpPr/>
          <p:nvPr/>
        </p:nvSpPr>
        <p:spPr>
          <a:xfrm>
            <a:off x="2627784" y="4513684"/>
            <a:ext cx="352839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b="1" dirty="0">
              <a:solidFill>
                <a:srgbClr val="DC5A5A"/>
              </a:solidFill>
            </a:endParaRPr>
          </a:p>
          <a:p>
            <a:endParaRPr lang="de-DE" sz="1200" dirty="0">
              <a:solidFill>
                <a:schemeClr val="tx1"/>
              </a:solidFill>
              <a:latin typeface="Lato Light" panose="020F0302020204030203" pitchFamily="34" charset="77"/>
            </a:endParaRPr>
          </a:p>
          <a:p>
            <a: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  <a:t>Bei Fragen oder Anregungen zur Umfrage meldet Euch gerne bei Dan Verständig oder Ciarán </a:t>
            </a:r>
            <a:r>
              <a:rPr lang="de-DE" sz="1050" dirty="0" err="1">
                <a:solidFill>
                  <a:schemeClr val="tx1"/>
                </a:solidFill>
                <a:latin typeface="Lato Light" panose="020F0302020204030203" pitchFamily="34" charset="77"/>
              </a:rPr>
              <a:t>Bürmann</a:t>
            </a:r>
            <a: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  <a:t> genannt </a:t>
            </a:r>
            <a:r>
              <a:rPr lang="de-DE" sz="1050" dirty="0" err="1">
                <a:solidFill>
                  <a:schemeClr val="tx1"/>
                </a:solidFill>
                <a:latin typeface="Lato Light" panose="020F0302020204030203" pitchFamily="34" charset="77"/>
              </a:rPr>
              <a:t>Siggemann</a:t>
            </a:r>
            <a: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  <a:t> unter </a:t>
            </a:r>
            <a:r>
              <a:rPr lang="de-DE" sz="1050" dirty="0" err="1">
                <a:solidFill>
                  <a:srgbClr val="DC5A5A"/>
                </a:solidFill>
                <a:latin typeface="Lato" panose="020F0502020204030203" pitchFamily="34" charset="77"/>
                <a:hlinkClick r:id="rId6"/>
              </a:rPr>
              <a:t>medienbildung.team</a:t>
            </a:r>
            <a:r>
              <a:rPr lang="de-DE" sz="1050" dirty="0">
                <a:solidFill>
                  <a:schemeClr val="tx1"/>
                </a:solidFill>
                <a:latin typeface="Lato Light" panose="020F030202020403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25611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Benutzerdefiniert 125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Fakultät für Biologie">
      <a:srgbClr val="92B168"/>
    </a:custClr>
    <a:custClr name="Fakultät für Chemie">
      <a:srgbClr val="A08CAA"/>
    </a:custClr>
    <a:custClr name="Fakultät für Erziehungswissenschaft">
      <a:srgbClr val="F08C50"/>
    </a:custClr>
    <a:custClr name="Fakultät für Geschichtswissenschaft, Philosophie und Theologie">
      <a:srgbClr val="7DB4BE"/>
    </a:custClr>
    <a:custClr name="Fakultät für Gesundheitswissenschaften">
      <a:srgbClr val="DC5A5A"/>
    </a:custClr>
    <a:custClr name="Fakultät für Linguistik und Literaturwissenschaft">
      <a:srgbClr val="8FA3B9"/>
    </a:custClr>
    <a:custClr name="Fakultät für Mathematik">
      <a:srgbClr val="DCAA41"/>
    </a:custClr>
    <a:custClr name="Medizinische Fakultät">
      <a:srgbClr val="145F7D"/>
    </a:custClr>
    <a:custClr name="Fakultät für Physik">
      <a:srgbClr val="649696"/>
    </a:custClr>
    <a:custClr name="Fakultät für Rechtswissenschaft">
      <a:srgbClr val="8C8C96"/>
    </a:custClr>
    <a:custClr name="Fakultät für Psychologie und Sportwissenschaft">
      <a:srgbClr val="8C3250"/>
    </a:custClr>
    <a:custClr name="Fakultät für Soziologie">
      <a:srgbClr val="BFD02F"/>
    </a:custClr>
    <a:custClr name="Technische Fakultät">
      <a:srgbClr val="6C8AA8"/>
    </a:custClr>
    <a:custClr name="Fakultät für Wirtschaftswissenschaften">
      <a:srgbClr val="74799B"/>
    </a:custClr>
    <a:custClr name="Grün Print">
      <a:srgbClr val="008965"/>
    </a:custClr>
    <a:custClr name="Grün Digital">
      <a:srgbClr val="14F5B4"/>
    </a:custClr>
  </a:custClrLst>
  <a:extLst>
    <a:ext uri="{05A4C25C-085E-4340-85A3-A5531E510DB2}">
      <thm15:themeFamily xmlns:thm15="http://schemas.microsoft.com/office/thememl/2012/main" name="UBF_PowerPoint_de_Erziehung" id="{66D6BD2E-2FCF-41A1-A4BF-D78BD625C329}" vid="{960B9F99-E0F8-4AED-B048-7B1AD95033D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</Words>
  <Application>Microsoft Macintosh PowerPoint</Application>
  <PresentationFormat>Bildschirmpräsentation (16:10)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Lato</vt:lpstr>
      <vt:lpstr>Lato Light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</dc:creator>
  <cp:lastModifiedBy>Dan Verständig</cp:lastModifiedBy>
  <cp:revision>425</cp:revision>
  <dcterms:created xsi:type="dcterms:W3CDTF">2013-03-28T10:06:44Z</dcterms:created>
  <dcterms:modified xsi:type="dcterms:W3CDTF">2024-06-17T20:41:09Z</dcterms:modified>
</cp:coreProperties>
</file>