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60" r:id="rId5"/>
    <p:sldId id="258" r:id="rId6"/>
    <p:sldId id="262" r:id="rId7"/>
    <p:sldId id="263" r:id="rId8"/>
    <p:sldId id="26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6405"/>
  </p:normalViewPr>
  <p:slideViewPr>
    <p:cSldViewPr snapToGrid="0" snapToObjects="1">
      <p:cViewPr varScale="1">
        <p:scale>
          <a:sx n="131" d="100"/>
          <a:sy n="131" d="100"/>
        </p:scale>
        <p:origin x="37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62447-1DCC-A84B-B349-B2951323D58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736096D-CEB2-FF4D-BF1F-D9F3E13741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45EE45A-54F3-0549-A618-8475F77EC438}"/>
              </a:ext>
            </a:extLst>
          </p:cNvPr>
          <p:cNvSpPr>
            <a:spLocks noGrp="1"/>
          </p:cNvSpPr>
          <p:nvPr>
            <p:ph type="dt" sz="half" idx="10"/>
          </p:nvPr>
        </p:nvSpPr>
        <p:spPr/>
        <p:txBody>
          <a:bodyPr/>
          <a:lstStyle/>
          <a:p>
            <a:fld id="{F49299DA-F328-D947-AC09-B80088630735}" type="datetimeFigureOut">
              <a:rPr lang="en-US" smtClean="0"/>
              <a:t>10/10/21</a:t>
            </a:fld>
            <a:endParaRPr lang="en-US"/>
          </a:p>
        </p:txBody>
      </p:sp>
      <p:sp>
        <p:nvSpPr>
          <p:cNvPr id="5" name="Footer Placeholder 4">
            <a:extLst>
              <a:ext uri="{FF2B5EF4-FFF2-40B4-BE49-F238E27FC236}">
                <a16:creationId xmlns:a16="http://schemas.microsoft.com/office/drawing/2014/main" id="{03AF9C51-8C8B-0540-97D9-1278F3C090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DD8B37-1793-4B41-AB7B-F6659BB127F8}"/>
              </a:ext>
            </a:extLst>
          </p:cNvPr>
          <p:cNvSpPr>
            <a:spLocks noGrp="1"/>
          </p:cNvSpPr>
          <p:nvPr>
            <p:ph type="sldNum" sz="quarter" idx="12"/>
          </p:nvPr>
        </p:nvSpPr>
        <p:spPr/>
        <p:txBody>
          <a:bodyPr/>
          <a:lstStyle/>
          <a:p>
            <a:fld id="{23CD9751-9FCC-274A-861D-1F2F0F918F98}" type="slidenum">
              <a:rPr lang="en-US" smtClean="0"/>
              <a:t>‹#›</a:t>
            </a:fld>
            <a:endParaRPr lang="en-US"/>
          </a:p>
        </p:txBody>
      </p:sp>
    </p:spTree>
    <p:extLst>
      <p:ext uri="{BB962C8B-B14F-4D97-AF65-F5344CB8AC3E}">
        <p14:creationId xmlns:p14="http://schemas.microsoft.com/office/powerpoint/2010/main" val="1315628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F25FB-A521-1942-8698-D53DB31FFC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BCC572-67E2-9948-83F4-372ED333D35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E28426-E82D-9F4E-9660-51E2C431FC65}"/>
              </a:ext>
            </a:extLst>
          </p:cNvPr>
          <p:cNvSpPr>
            <a:spLocks noGrp="1"/>
          </p:cNvSpPr>
          <p:nvPr>
            <p:ph type="dt" sz="half" idx="10"/>
          </p:nvPr>
        </p:nvSpPr>
        <p:spPr/>
        <p:txBody>
          <a:bodyPr/>
          <a:lstStyle/>
          <a:p>
            <a:fld id="{F49299DA-F328-D947-AC09-B80088630735}" type="datetimeFigureOut">
              <a:rPr lang="en-US" smtClean="0"/>
              <a:t>10/10/21</a:t>
            </a:fld>
            <a:endParaRPr lang="en-US"/>
          </a:p>
        </p:txBody>
      </p:sp>
      <p:sp>
        <p:nvSpPr>
          <p:cNvPr id="5" name="Footer Placeholder 4">
            <a:extLst>
              <a:ext uri="{FF2B5EF4-FFF2-40B4-BE49-F238E27FC236}">
                <a16:creationId xmlns:a16="http://schemas.microsoft.com/office/drawing/2014/main" id="{0429FBEB-90BD-C341-9572-0B98F3A2CF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7500A1-4C7D-5741-88F5-E04FE9778A8B}"/>
              </a:ext>
            </a:extLst>
          </p:cNvPr>
          <p:cNvSpPr>
            <a:spLocks noGrp="1"/>
          </p:cNvSpPr>
          <p:nvPr>
            <p:ph type="sldNum" sz="quarter" idx="12"/>
          </p:nvPr>
        </p:nvSpPr>
        <p:spPr/>
        <p:txBody>
          <a:bodyPr/>
          <a:lstStyle/>
          <a:p>
            <a:fld id="{23CD9751-9FCC-274A-861D-1F2F0F918F98}" type="slidenum">
              <a:rPr lang="en-US" smtClean="0"/>
              <a:t>‹#›</a:t>
            </a:fld>
            <a:endParaRPr lang="en-US"/>
          </a:p>
        </p:txBody>
      </p:sp>
    </p:spTree>
    <p:extLst>
      <p:ext uri="{BB962C8B-B14F-4D97-AF65-F5344CB8AC3E}">
        <p14:creationId xmlns:p14="http://schemas.microsoft.com/office/powerpoint/2010/main" val="3178979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2449811-E4E4-2C4A-8FD5-8F3F389E7F9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1131D80-0D65-624F-9C7F-9D3B8BF72F4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5D3457-E9B7-EF45-9F95-7C5794B4924B}"/>
              </a:ext>
            </a:extLst>
          </p:cNvPr>
          <p:cNvSpPr>
            <a:spLocks noGrp="1"/>
          </p:cNvSpPr>
          <p:nvPr>
            <p:ph type="dt" sz="half" idx="10"/>
          </p:nvPr>
        </p:nvSpPr>
        <p:spPr/>
        <p:txBody>
          <a:bodyPr/>
          <a:lstStyle/>
          <a:p>
            <a:fld id="{F49299DA-F328-D947-AC09-B80088630735}" type="datetimeFigureOut">
              <a:rPr lang="en-US" smtClean="0"/>
              <a:t>10/10/21</a:t>
            </a:fld>
            <a:endParaRPr lang="en-US"/>
          </a:p>
        </p:txBody>
      </p:sp>
      <p:sp>
        <p:nvSpPr>
          <p:cNvPr id="5" name="Footer Placeholder 4">
            <a:extLst>
              <a:ext uri="{FF2B5EF4-FFF2-40B4-BE49-F238E27FC236}">
                <a16:creationId xmlns:a16="http://schemas.microsoft.com/office/drawing/2014/main" id="{1465B692-7B52-4E40-87F4-6629F26816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25E481-DB39-6045-AE58-CEDE00BDC2D7}"/>
              </a:ext>
            </a:extLst>
          </p:cNvPr>
          <p:cNvSpPr>
            <a:spLocks noGrp="1"/>
          </p:cNvSpPr>
          <p:nvPr>
            <p:ph type="sldNum" sz="quarter" idx="12"/>
          </p:nvPr>
        </p:nvSpPr>
        <p:spPr/>
        <p:txBody>
          <a:bodyPr/>
          <a:lstStyle/>
          <a:p>
            <a:fld id="{23CD9751-9FCC-274A-861D-1F2F0F918F98}" type="slidenum">
              <a:rPr lang="en-US" smtClean="0"/>
              <a:t>‹#›</a:t>
            </a:fld>
            <a:endParaRPr lang="en-US"/>
          </a:p>
        </p:txBody>
      </p:sp>
    </p:spTree>
    <p:extLst>
      <p:ext uri="{BB962C8B-B14F-4D97-AF65-F5344CB8AC3E}">
        <p14:creationId xmlns:p14="http://schemas.microsoft.com/office/powerpoint/2010/main" val="576622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4C594-5347-F241-89C4-0A5B9428DE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9000EC8-6891-0E42-8AD4-ACF5DF272A4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5401B7-54C4-8C4D-947B-E43E85EF9974}"/>
              </a:ext>
            </a:extLst>
          </p:cNvPr>
          <p:cNvSpPr>
            <a:spLocks noGrp="1"/>
          </p:cNvSpPr>
          <p:nvPr>
            <p:ph type="dt" sz="half" idx="10"/>
          </p:nvPr>
        </p:nvSpPr>
        <p:spPr/>
        <p:txBody>
          <a:bodyPr/>
          <a:lstStyle/>
          <a:p>
            <a:fld id="{F49299DA-F328-D947-AC09-B80088630735}" type="datetimeFigureOut">
              <a:rPr lang="en-US" smtClean="0"/>
              <a:t>10/10/21</a:t>
            </a:fld>
            <a:endParaRPr lang="en-US"/>
          </a:p>
        </p:txBody>
      </p:sp>
      <p:sp>
        <p:nvSpPr>
          <p:cNvPr id="5" name="Footer Placeholder 4">
            <a:extLst>
              <a:ext uri="{FF2B5EF4-FFF2-40B4-BE49-F238E27FC236}">
                <a16:creationId xmlns:a16="http://schemas.microsoft.com/office/drawing/2014/main" id="{D8372F6F-A596-2741-82D5-6B67265E19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E0E98C-3895-DF4A-8D63-A9B4B55D1BFC}"/>
              </a:ext>
            </a:extLst>
          </p:cNvPr>
          <p:cNvSpPr>
            <a:spLocks noGrp="1"/>
          </p:cNvSpPr>
          <p:nvPr>
            <p:ph type="sldNum" sz="quarter" idx="12"/>
          </p:nvPr>
        </p:nvSpPr>
        <p:spPr/>
        <p:txBody>
          <a:bodyPr/>
          <a:lstStyle/>
          <a:p>
            <a:fld id="{23CD9751-9FCC-274A-861D-1F2F0F918F98}" type="slidenum">
              <a:rPr lang="en-US" smtClean="0"/>
              <a:t>‹#›</a:t>
            </a:fld>
            <a:endParaRPr lang="en-US"/>
          </a:p>
        </p:txBody>
      </p:sp>
    </p:spTree>
    <p:extLst>
      <p:ext uri="{BB962C8B-B14F-4D97-AF65-F5344CB8AC3E}">
        <p14:creationId xmlns:p14="http://schemas.microsoft.com/office/powerpoint/2010/main" val="299492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008AA-826A-8441-A760-E1C0DAD83E2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A371647-445F-6946-80B2-731FA58559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FF4A484-64D7-E945-9E7B-91B2A06BC2A3}"/>
              </a:ext>
            </a:extLst>
          </p:cNvPr>
          <p:cNvSpPr>
            <a:spLocks noGrp="1"/>
          </p:cNvSpPr>
          <p:nvPr>
            <p:ph type="dt" sz="half" idx="10"/>
          </p:nvPr>
        </p:nvSpPr>
        <p:spPr/>
        <p:txBody>
          <a:bodyPr/>
          <a:lstStyle/>
          <a:p>
            <a:fld id="{F49299DA-F328-D947-AC09-B80088630735}" type="datetimeFigureOut">
              <a:rPr lang="en-US" smtClean="0"/>
              <a:t>10/10/21</a:t>
            </a:fld>
            <a:endParaRPr lang="en-US"/>
          </a:p>
        </p:txBody>
      </p:sp>
      <p:sp>
        <p:nvSpPr>
          <p:cNvPr id="5" name="Footer Placeholder 4">
            <a:extLst>
              <a:ext uri="{FF2B5EF4-FFF2-40B4-BE49-F238E27FC236}">
                <a16:creationId xmlns:a16="http://schemas.microsoft.com/office/drawing/2014/main" id="{FA6E8B1A-3488-6144-9150-4797882892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BE8A17-1C1C-D343-85BD-055B9C184315}"/>
              </a:ext>
            </a:extLst>
          </p:cNvPr>
          <p:cNvSpPr>
            <a:spLocks noGrp="1"/>
          </p:cNvSpPr>
          <p:nvPr>
            <p:ph type="sldNum" sz="quarter" idx="12"/>
          </p:nvPr>
        </p:nvSpPr>
        <p:spPr/>
        <p:txBody>
          <a:bodyPr/>
          <a:lstStyle/>
          <a:p>
            <a:fld id="{23CD9751-9FCC-274A-861D-1F2F0F918F98}" type="slidenum">
              <a:rPr lang="en-US" smtClean="0"/>
              <a:t>‹#›</a:t>
            </a:fld>
            <a:endParaRPr lang="en-US"/>
          </a:p>
        </p:txBody>
      </p:sp>
    </p:spTree>
    <p:extLst>
      <p:ext uri="{BB962C8B-B14F-4D97-AF65-F5344CB8AC3E}">
        <p14:creationId xmlns:p14="http://schemas.microsoft.com/office/powerpoint/2010/main" val="1987687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0F7A4-D7BE-8C4D-99D7-5772B8AD021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99BE33A-10E1-E244-B478-8FD68908D79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99487D1-8726-714A-BC1B-0A4F3138AE8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580F8E2-4140-C04D-A844-EDB1D8D382B1}"/>
              </a:ext>
            </a:extLst>
          </p:cNvPr>
          <p:cNvSpPr>
            <a:spLocks noGrp="1"/>
          </p:cNvSpPr>
          <p:nvPr>
            <p:ph type="dt" sz="half" idx="10"/>
          </p:nvPr>
        </p:nvSpPr>
        <p:spPr/>
        <p:txBody>
          <a:bodyPr/>
          <a:lstStyle/>
          <a:p>
            <a:fld id="{F49299DA-F328-D947-AC09-B80088630735}" type="datetimeFigureOut">
              <a:rPr lang="en-US" smtClean="0"/>
              <a:t>10/10/21</a:t>
            </a:fld>
            <a:endParaRPr lang="en-US"/>
          </a:p>
        </p:txBody>
      </p:sp>
      <p:sp>
        <p:nvSpPr>
          <p:cNvPr id="6" name="Footer Placeholder 5">
            <a:extLst>
              <a:ext uri="{FF2B5EF4-FFF2-40B4-BE49-F238E27FC236}">
                <a16:creationId xmlns:a16="http://schemas.microsoft.com/office/drawing/2014/main" id="{814F2C8F-1567-E04F-B2A2-04D6E6A708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5667A5-7B1C-0B40-8E80-96230BECABC9}"/>
              </a:ext>
            </a:extLst>
          </p:cNvPr>
          <p:cNvSpPr>
            <a:spLocks noGrp="1"/>
          </p:cNvSpPr>
          <p:nvPr>
            <p:ph type="sldNum" sz="quarter" idx="12"/>
          </p:nvPr>
        </p:nvSpPr>
        <p:spPr/>
        <p:txBody>
          <a:bodyPr/>
          <a:lstStyle/>
          <a:p>
            <a:fld id="{23CD9751-9FCC-274A-861D-1F2F0F918F98}" type="slidenum">
              <a:rPr lang="en-US" smtClean="0"/>
              <a:t>‹#›</a:t>
            </a:fld>
            <a:endParaRPr lang="en-US"/>
          </a:p>
        </p:txBody>
      </p:sp>
    </p:spTree>
    <p:extLst>
      <p:ext uri="{BB962C8B-B14F-4D97-AF65-F5344CB8AC3E}">
        <p14:creationId xmlns:p14="http://schemas.microsoft.com/office/powerpoint/2010/main" val="1603556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2EE76-A79A-3D43-8FB2-397272C1636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96E0D93-5DB8-004A-8022-D1D9A74357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4B7A14A-6333-AC4C-817D-707A615DC4B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18CC49D-67A5-564E-8F40-B4A9131747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A1B3BE1-D098-544E-89EA-24441D7716E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811A1A5-B6A8-6E47-8BE4-5D50B19FCA05}"/>
              </a:ext>
            </a:extLst>
          </p:cNvPr>
          <p:cNvSpPr>
            <a:spLocks noGrp="1"/>
          </p:cNvSpPr>
          <p:nvPr>
            <p:ph type="dt" sz="half" idx="10"/>
          </p:nvPr>
        </p:nvSpPr>
        <p:spPr/>
        <p:txBody>
          <a:bodyPr/>
          <a:lstStyle/>
          <a:p>
            <a:fld id="{F49299DA-F328-D947-AC09-B80088630735}" type="datetimeFigureOut">
              <a:rPr lang="en-US" smtClean="0"/>
              <a:t>10/10/21</a:t>
            </a:fld>
            <a:endParaRPr lang="en-US"/>
          </a:p>
        </p:txBody>
      </p:sp>
      <p:sp>
        <p:nvSpPr>
          <p:cNvPr id="8" name="Footer Placeholder 7">
            <a:extLst>
              <a:ext uri="{FF2B5EF4-FFF2-40B4-BE49-F238E27FC236}">
                <a16:creationId xmlns:a16="http://schemas.microsoft.com/office/drawing/2014/main" id="{5C201741-3AF0-1643-9EE2-3580EFB76B9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63571AB-6096-C74A-9C1B-4D0F4490CC99}"/>
              </a:ext>
            </a:extLst>
          </p:cNvPr>
          <p:cNvSpPr>
            <a:spLocks noGrp="1"/>
          </p:cNvSpPr>
          <p:nvPr>
            <p:ph type="sldNum" sz="quarter" idx="12"/>
          </p:nvPr>
        </p:nvSpPr>
        <p:spPr/>
        <p:txBody>
          <a:bodyPr/>
          <a:lstStyle/>
          <a:p>
            <a:fld id="{23CD9751-9FCC-274A-861D-1F2F0F918F98}" type="slidenum">
              <a:rPr lang="en-US" smtClean="0"/>
              <a:t>‹#›</a:t>
            </a:fld>
            <a:endParaRPr lang="en-US"/>
          </a:p>
        </p:txBody>
      </p:sp>
    </p:spTree>
    <p:extLst>
      <p:ext uri="{BB962C8B-B14F-4D97-AF65-F5344CB8AC3E}">
        <p14:creationId xmlns:p14="http://schemas.microsoft.com/office/powerpoint/2010/main" val="2671452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9E580-9199-8643-9C65-FD75FCEB55C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82EDDFC-57C9-7946-848B-E51DBFCDEAAC}"/>
              </a:ext>
            </a:extLst>
          </p:cNvPr>
          <p:cNvSpPr>
            <a:spLocks noGrp="1"/>
          </p:cNvSpPr>
          <p:nvPr>
            <p:ph type="dt" sz="half" idx="10"/>
          </p:nvPr>
        </p:nvSpPr>
        <p:spPr/>
        <p:txBody>
          <a:bodyPr/>
          <a:lstStyle/>
          <a:p>
            <a:fld id="{F49299DA-F328-D947-AC09-B80088630735}" type="datetimeFigureOut">
              <a:rPr lang="en-US" smtClean="0"/>
              <a:t>10/10/21</a:t>
            </a:fld>
            <a:endParaRPr lang="en-US"/>
          </a:p>
        </p:txBody>
      </p:sp>
      <p:sp>
        <p:nvSpPr>
          <p:cNvPr id="4" name="Footer Placeholder 3">
            <a:extLst>
              <a:ext uri="{FF2B5EF4-FFF2-40B4-BE49-F238E27FC236}">
                <a16:creationId xmlns:a16="http://schemas.microsoft.com/office/drawing/2014/main" id="{B716514F-FB5B-7041-B184-A9971B3B450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9570BC4-7E68-C446-9746-F22773F0E06D}"/>
              </a:ext>
            </a:extLst>
          </p:cNvPr>
          <p:cNvSpPr>
            <a:spLocks noGrp="1"/>
          </p:cNvSpPr>
          <p:nvPr>
            <p:ph type="sldNum" sz="quarter" idx="12"/>
          </p:nvPr>
        </p:nvSpPr>
        <p:spPr/>
        <p:txBody>
          <a:bodyPr/>
          <a:lstStyle/>
          <a:p>
            <a:fld id="{23CD9751-9FCC-274A-861D-1F2F0F918F98}" type="slidenum">
              <a:rPr lang="en-US" smtClean="0"/>
              <a:t>‹#›</a:t>
            </a:fld>
            <a:endParaRPr lang="en-US"/>
          </a:p>
        </p:txBody>
      </p:sp>
    </p:spTree>
    <p:extLst>
      <p:ext uri="{BB962C8B-B14F-4D97-AF65-F5344CB8AC3E}">
        <p14:creationId xmlns:p14="http://schemas.microsoft.com/office/powerpoint/2010/main" val="1389844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659F43-AF23-4B42-B083-BA8ADB6C7501}"/>
              </a:ext>
            </a:extLst>
          </p:cNvPr>
          <p:cNvSpPr>
            <a:spLocks noGrp="1"/>
          </p:cNvSpPr>
          <p:nvPr>
            <p:ph type="dt" sz="half" idx="10"/>
          </p:nvPr>
        </p:nvSpPr>
        <p:spPr/>
        <p:txBody>
          <a:bodyPr/>
          <a:lstStyle/>
          <a:p>
            <a:fld id="{F49299DA-F328-D947-AC09-B80088630735}" type="datetimeFigureOut">
              <a:rPr lang="en-US" smtClean="0"/>
              <a:t>10/10/21</a:t>
            </a:fld>
            <a:endParaRPr lang="en-US"/>
          </a:p>
        </p:txBody>
      </p:sp>
      <p:sp>
        <p:nvSpPr>
          <p:cNvPr id="3" name="Footer Placeholder 2">
            <a:extLst>
              <a:ext uri="{FF2B5EF4-FFF2-40B4-BE49-F238E27FC236}">
                <a16:creationId xmlns:a16="http://schemas.microsoft.com/office/drawing/2014/main" id="{5B51C73E-A273-7C4B-B494-DC6E2547B21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F964962-DFCA-5E4D-9BDA-D077FB143CEA}"/>
              </a:ext>
            </a:extLst>
          </p:cNvPr>
          <p:cNvSpPr>
            <a:spLocks noGrp="1"/>
          </p:cNvSpPr>
          <p:nvPr>
            <p:ph type="sldNum" sz="quarter" idx="12"/>
          </p:nvPr>
        </p:nvSpPr>
        <p:spPr/>
        <p:txBody>
          <a:bodyPr/>
          <a:lstStyle/>
          <a:p>
            <a:fld id="{23CD9751-9FCC-274A-861D-1F2F0F918F98}" type="slidenum">
              <a:rPr lang="en-US" smtClean="0"/>
              <a:t>‹#›</a:t>
            </a:fld>
            <a:endParaRPr lang="en-US"/>
          </a:p>
        </p:txBody>
      </p:sp>
    </p:spTree>
    <p:extLst>
      <p:ext uri="{BB962C8B-B14F-4D97-AF65-F5344CB8AC3E}">
        <p14:creationId xmlns:p14="http://schemas.microsoft.com/office/powerpoint/2010/main" val="2322768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E64EA-8E21-D84F-9905-54D9674925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CBD236C-74E1-0F4B-9375-4941CB5678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04647A-4796-544F-A5D3-815E614B9F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9C8CDF-20A1-114C-948E-0C7A829B1D48}"/>
              </a:ext>
            </a:extLst>
          </p:cNvPr>
          <p:cNvSpPr>
            <a:spLocks noGrp="1"/>
          </p:cNvSpPr>
          <p:nvPr>
            <p:ph type="dt" sz="half" idx="10"/>
          </p:nvPr>
        </p:nvSpPr>
        <p:spPr/>
        <p:txBody>
          <a:bodyPr/>
          <a:lstStyle/>
          <a:p>
            <a:fld id="{F49299DA-F328-D947-AC09-B80088630735}" type="datetimeFigureOut">
              <a:rPr lang="en-US" smtClean="0"/>
              <a:t>10/10/21</a:t>
            </a:fld>
            <a:endParaRPr lang="en-US"/>
          </a:p>
        </p:txBody>
      </p:sp>
      <p:sp>
        <p:nvSpPr>
          <p:cNvPr id="6" name="Footer Placeholder 5">
            <a:extLst>
              <a:ext uri="{FF2B5EF4-FFF2-40B4-BE49-F238E27FC236}">
                <a16:creationId xmlns:a16="http://schemas.microsoft.com/office/drawing/2014/main" id="{EB2BBDD3-18F5-734F-92AD-E38C7F2756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A2A386F-23BD-B549-B382-C18401A7A1DD}"/>
              </a:ext>
            </a:extLst>
          </p:cNvPr>
          <p:cNvSpPr>
            <a:spLocks noGrp="1"/>
          </p:cNvSpPr>
          <p:nvPr>
            <p:ph type="sldNum" sz="quarter" idx="12"/>
          </p:nvPr>
        </p:nvSpPr>
        <p:spPr/>
        <p:txBody>
          <a:bodyPr/>
          <a:lstStyle/>
          <a:p>
            <a:fld id="{23CD9751-9FCC-274A-861D-1F2F0F918F98}" type="slidenum">
              <a:rPr lang="en-US" smtClean="0"/>
              <a:t>‹#›</a:t>
            </a:fld>
            <a:endParaRPr lang="en-US"/>
          </a:p>
        </p:txBody>
      </p:sp>
    </p:spTree>
    <p:extLst>
      <p:ext uri="{BB962C8B-B14F-4D97-AF65-F5344CB8AC3E}">
        <p14:creationId xmlns:p14="http://schemas.microsoft.com/office/powerpoint/2010/main" val="1276911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4F2A0-84D9-B14D-891F-6A889903F8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E2C752C-62A5-2941-A7F6-A96C846FDA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4740BB9-4B84-1B49-A5F9-D09A55C72E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98B37A-B17C-D94D-A21A-E7F5569690DC}"/>
              </a:ext>
            </a:extLst>
          </p:cNvPr>
          <p:cNvSpPr>
            <a:spLocks noGrp="1"/>
          </p:cNvSpPr>
          <p:nvPr>
            <p:ph type="dt" sz="half" idx="10"/>
          </p:nvPr>
        </p:nvSpPr>
        <p:spPr/>
        <p:txBody>
          <a:bodyPr/>
          <a:lstStyle/>
          <a:p>
            <a:fld id="{F49299DA-F328-D947-AC09-B80088630735}" type="datetimeFigureOut">
              <a:rPr lang="en-US" smtClean="0"/>
              <a:t>10/10/21</a:t>
            </a:fld>
            <a:endParaRPr lang="en-US"/>
          </a:p>
        </p:txBody>
      </p:sp>
      <p:sp>
        <p:nvSpPr>
          <p:cNvPr id="6" name="Footer Placeholder 5">
            <a:extLst>
              <a:ext uri="{FF2B5EF4-FFF2-40B4-BE49-F238E27FC236}">
                <a16:creationId xmlns:a16="http://schemas.microsoft.com/office/drawing/2014/main" id="{6A91FDA2-DBE0-0744-98A3-C6181EDA7D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E2F6C2-C2E5-8E4D-9DBD-87EE72E3A576}"/>
              </a:ext>
            </a:extLst>
          </p:cNvPr>
          <p:cNvSpPr>
            <a:spLocks noGrp="1"/>
          </p:cNvSpPr>
          <p:nvPr>
            <p:ph type="sldNum" sz="quarter" idx="12"/>
          </p:nvPr>
        </p:nvSpPr>
        <p:spPr/>
        <p:txBody>
          <a:bodyPr/>
          <a:lstStyle/>
          <a:p>
            <a:fld id="{23CD9751-9FCC-274A-861D-1F2F0F918F98}" type="slidenum">
              <a:rPr lang="en-US" smtClean="0"/>
              <a:t>‹#›</a:t>
            </a:fld>
            <a:endParaRPr lang="en-US"/>
          </a:p>
        </p:txBody>
      </p:sp>
    </p:spTree>
    <p:extLst>
      <p:ext uri="{BB962C8B-B14F-4D97-AF65-F5344CB8AC3E}">
        <p14:creationId xmlns:p14="http://schemas.microsoft.com/office/powerpoint/2010/main" val="3214656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C0C5663-2C37-3B4C-A430-854D258E78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FA09A1E-AE88-3F40-AA53-056344E67BD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6C0272-E93B-674F-8D26-F50B4C6C89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9299DA-F328-D947-AC09-B80088630735}" type="datetimeFigureOut">
              <a:rPr lang="en-US" smtClean="0"/>
              <a:t>10/10/21</a:t>
            </a:fld>
            <a:endParaRPr lang="en-US"/>
          </a:p>
        </p:txBody>
      </p:sp>
      <p:sp>
        <p:nvSpPr>
          <p:cNvPr id="5" name="Footer Placeholder 4">
            <a:extLst>
              <a:ext uri="{FF2B5EF4-FFF2-40B4-BE49-F238E27FC236}">
                <a16:creationId xmlns:a16="http://schemas.microsoft.com/office/drawing/2014/main" id="{6E501009-CC86-2242-BDA1-719BE37B54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1DE99EC-3DD5-0D4E-AEB2-8FAC141E12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CD9751-9FCC-274A-861D-1F2F0F918F98}" type="slidenum">
              <a:rPr lang="en-US" smtClean="0"/>
              <a:t>‹#›</a:t>
            </a:fld>
            <a:endParaRPr lang="en-US"/>
          </a:p>
        </p:txBody>
      </p:sp>
    </p:spTree>
    <p:extLst>
      <p:ext uri="{BB962C8B-B14F-4D97-AF65-F5344CB8AC3E}">
        <p14:creationId xmlns:p14="http://schemas.microsoft.com/office/powerpoint/2010/main" val="22215278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CD71C-5B83-6840-8F5B-15E72201988F}"/>
              </a:ext>
            </a:extLst>
          </p:cNvPr>
          <p:cNvSpPr>
            <a:spLocks noGrp="1"/>
          </p:cNvSpPr>
          <p:nvPr>
            <p:ph type="ctrTitle"/>
          </p:nvPr>
        </p:nvSpPr>
        <p:spPr/>
        <p:txBody>
          <a:bodyPr/>
          <a:lstStyle/>
          <a:p>
            <a:r>
              <a:rPr lang="en-US" dirty="0"/>
              <a:t>Ontologies (Big O, little o, lions and tigers and bears)</a:t>
            </a:r>
          </a:p>
        </p:txBody>
      </p:sp>
      <p:sp>
        <p:nvSpPr>
          <p:cNvPr id="3" name="Subtitle 2">
            <a:extLst>
              <a:ext uri="{FF2B5EF4-FFF2-40B4-BE49-F238E27FC236}">
                <a16:creationId xmlns:a16="http://schemas.microsoft.com/office/drawing/2014/main" id="{16A508F6-C5D2-9347-BF56-B3D50E847E75}"/>
              </a:ext>
            </a:extLst>
          </p:cNvPr>
          <p:cNvSpPr>
            <a:spLocks noGrp="1"/>
          </p:cNvSpPr>
          <p:nvPr>
            <p:ph type="subTitle" idx="1"/>
          </p:nvPr>
        </p:nvSpPr>
        <p:spPr/>
        <p:txBody>
          <a:bodyPr/>
          <a:lstStyle/>
          <a:p>
            <a:r>
              <a:rPr lang="en-US" dirty="0"/>
              <a:t>SWAO October 11 2021</a:t>
            </a:r>
          </a:p>
          <a:p>
            <a:r>
              <a:rPr lang="en-US" dirty="0"/>
              <a:t>Andrea Westerinen</a:t>
            </a:r>
          </a:p>
        </p:txBody>
      </p:sp>
    </p:spTree>
    <p:extLst>
      <p:ext uri="{BB962C8B-B14F-4D97-AF65-F5344CB8AC3E}">
        <p14:creationId xmlns:p14="http://schemas.microsoft.com/office/powerpoint/2010/main" val="1388308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5AAE8-C202-E848-9ED6-F3B9498024BB}"/>
              </a:ext>
            </a:extLst>
          </p:cNvPr>
          <p:cNvSpPr>
            <a:spLocks noGrp="1"/>
          </p:cNvSpPr>
          <p:nvPr>
            <p:ph type="title"/>
          </p:nvPr>
        </p:nvSpPr>
        <p:spPr/>
        <p:txBody>
          <a:bodyPr/>
          <a:lstStyle/>
          <a:p>
            <a:r>
              <a:rPr lang="en-US" dirty="0"/>
              <a:t>Can we define ontology in a few paragraphs?</a:t>
            </a:r>
          </a:p>
        </p:txBody>
      </p:sp>
      <p:sp>
        <p:nvSpPr>
          <p:cNvPr id="3" name="Content Placeholder 2">
            <a:extLst>
              <a:ext uri="{FF2B5EF4-FFF2-40B4-BE49-F238E27FC236}">
                <a16:creationId xmlns:a16="http://schemas.microsoft.com/office/drawing/2014/main" id="{E406BA93-888C-B142-95BE-79BC70CA4059}"/>
              </a:ext>
            </a:extLst>
          </p:cNvPr>
          <p:cNvSpPr>
            <a:spLocks noGrp="1"/>
          </p:cNvSpPr>
          <p:nvPr>
            <p:ph idx="1"/>
          </p:nvPr>
        </p:nvSpPr>
        <p:spPr/>
        <p:txBody>
          <a:bodyPr/>
          <a:lstStyle/>
          <a:p>
            <a:r>
              <a:rPr lang="en-US" sz="2400" dirty="0"/>
              <a:t>A 371 page book (Effingham), 23 page paper (Gruber), 17 page paper (Guarino), 10 page rebuttal (Neuhaus), another 17 page paper (Neuhaus), the developing ontologies 101 (from Protégé), … do not help in understanding</a:t>
            </a:r>
          </a:p>
          <a:p>
            <a:r>
              <a:rPr lang="en-US" sz="2400" dirty="0"/>
              <a:t>(IMHO) Understanding is better served by less formality and a focus on definitions, objectives and understanding how to go about creating an ontology (systems thinking)</a:t>
            </a:r>
          </a:p>
          <a:p>
            <a:pPr lvl="1"/>
            <a:r>
              <a:rPr lang="en-US" sz="2000" dirty="0"/>
              <a:t>Key concepts are captured (but are out of date) in a paper from 2003, </a:t>
            </a:r>
            <a:r>
              <a:rPr lang="en-US" sz="2000" i="1" dirty="0"/>
              <a:t>Ontologies and the Semantic Web,</a:t>
            </a:r>
            <a:r>
              <a:rPr lang="en-US" sz="2000" dirty="0"/>
              <a:t> by Elin K. Jacob</a:t>
            </a:r>
          </a:p>
          <a:p>
            <a:pPr lvl="1"/>
            <a:r>
              <a:rPr lang="en-US" sz="2000" dirty="0"/>
              <a:t>Also like </a:t>
            </a:r>
            <a:r>
              <a:rPr lang="en-US" sz="2000" i="1" dirty="0"/>
              <a:t>some</a:t>
            </a:r>
            <a:r>
              <a:rPr lang="en-US" sz="2000" dirty="0"/>
              <a:t> concepts from Neuhaus’ paper (</a:t>
            </a:r>
            <a:r>
              <a:rPr lang="en-US" sz="2000" i="1" dirty="0"/>
              <a:t>What is an Ontology?</a:t>
            </a:r>
            <a:r>
              <a:rPr lang="en-US" sz="2000" dirty="0"/>
              <a:t>)</a:t>
            </a:r>
          </a:p>
          <a:p>
            <a:pPr lvl="1"/>
            <a:endParaRPr lang="en-US" dirty="0"/>
          </a:p>
          <a:p>
            <a:endParaRPr lang="en-US" dirty="0"/>
          </a:p>
          <a:p>
            <a:endParaRPr lang="en-US" dirty="0"/>
          </a:p>
        </p:txBody>
      </p:sp>
    </p:spTree>
    <p:extLst>
      <p:ext uri="{BB962C8B-B14F-4D97-AF65-F5344CB8AC3E}">
        <p14:creationId xmlns:p14="http://schemas.microsoft.com/office/powerpoint/2010/main" val="1270796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637EC-ACD8-8E40-AC50-6EAD50467104}"/>
              </a:ext>
            </a:extLst>
          </p:cNvPr>
          <p:cNvSpPr>
            <a:spLocks noGrp="1"/>
          </p:cNvSpPr>
          <p:nvPr>
            <p:ph type="title"/>
          </p:nvPr>
        </p:nvSpPr>
        <p:spPr/>
        <p:txBody>
          <a:bodyPr/>
          <a:lstStyle/>
          <a:p>
            <a:r>
              <a:rPr lang="en-US" dirty="0"/>
              <a:t>Key Concepts - Jacob </a:t>
            </a:r>
          </a:p>
        </p:txBody>
      </p:sp>
      <p:sp>
        <p:nvSpPr>
          <p:cNvPr id="3" name="Content Placeholder 2">
            <a:extLst>
              <a:ext uri="{FF2B5EF4-FFF2-40B4-BE49-F238E27FC236}">
                <a16:creationId xmlns:a16="http://schemas.microsoft.com/office/drawing/2014/main" id="{D40F2D27-8835-7745-9CEB-FD0615F4A3DB}"/>
              </a:ext>
            </a:extLst>
          </p:cNvPr>
          <p:cNvSpPr>
            <a:spLocks noGrp="1"/>
          </p:cNvSpPr>
          <p:nvPr>
            <p:ph idx="1"/>
          </p:nvPr>
        </p:nvSpPr>
        <p:spPr>
          <a:xfrm>
            <a:off x="838200" y="1485157"/>
            <a:ext cx="10515600" cy="4351338"/>
          </a:xfrm>
        </p:spPr>
        <p:txBody>
          <a:bodyPr>
            <a:normAutofit fontScale="85000" lnSpcReduction="20000"/>
          </a:bodyPr>
          <a:lstStyle/>
          <a:p>
            <a:r>
              <a:rPr lang="en-US" dirty="0"/>
              <a:t>Ontologies have been variously construed as classification schemes, taxonomies, hierarchies, thesauri, controlled vocabularies, terminologies and even dictionaries. While they display characteristics reminiscent of each of these systems, to equate ontologies with any one type of representational structure is to diminish both their function and their potential.</a:t>
            </a:r>
          </a:p>
          <a:p>
            <a:r>
              <a:rPr lang="en-US" dirty="0"/>
              <a:t>Ontology (with an upper-case “O”) is the branch of philosophy that studies the nature of existence and the structure of reality. However, the definition provided by John Sowa is more appropriate …. Ontology, Sowa explains, investigates “the categories of things that exist or may exist” in a particular domain and produces a catalog that details the types of things – and the relations between those types – that are relevant for that domain. This catalog of types is an ontology (with a lower-case “o”).</a:t>
            </a:r>
          </a:p>
          <a:p>
            <a:r>
              <a:rPr lang="en-US" dirty="0">
                <a:solidFill>
                  <a:srgbClr val="0070C0"/>
                </a:solidFill>
              </a:rPr>
              <a:t>Ontology can be defined as a partial, simplified conceptualization of the world as it is assumed to exist by a community of users – a conceptualization created for an explicit purpose and defined in a formal, machine-processable language.</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819904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B57FA-A16A-DE41-A917-F5552476B286}"/>
              </a:ext>
            </a:extLst>
          </p:cNvPr>
          <p:cNvSpPr>
            <a:spLocks noGrp="1"/>
          </p:cNvSpPr>
          <p:nvPr>
            <p:ph type="title"/>
          </p:nvPr>
        </p:nvSpPr>
        <p:spPr/>
        <p:txBody>
          <a:bodyPr/>
          <a:lstStyle/>
          <a:p>
            <a:r>
              <a:rPr lang="en-US" dirty="0"/>
              <a:t>Key Concepts - Jacob (Continued)</a:t>
            </a:r>
          </a:p>
        </p:txBody>
      </p:sp>
      <p:sp>
        <p:nvSpPr>
          <p:cNvPr id="3" name="Content Placeholder 2">
            <a:extLst>
              <a:ext uri="{FF2B5EF4-FFF2-40B4-BE49-F238E27FC236}">
                <a16:creationId xmlns:a16="http://schemas.microsoft.com/office/drawing/2014/main" id="{F020F8EC-D16B-6243-AFBD-7CC74D0EDB63}"/>
              </a:ext>
            </a:extLst>
          </p:cNvPr>
          <p:cNvSpPr>
            <a:spLocks noGrp="1"/>
          </p:cNvSpPr>
          <p:nvPr>
            <p:ph idx="1"/>
          </p:nvPr>
        </p:nvSpPr>
        <p:spPr/>
        <p:txBody>
          <a:bodyPr>
            <a:normAutofit/>
          </a:bodyPr>
          <a:lstStyle/>
          <a:p>
            <a:r>
              <a:rPr lang="en-US" sz="2400" dirty="0">
                <a:solidFill>
                  <a:srgbClr val="0070C0"/>
                </a:solidFill>
              </a:rPr>
              <a:t>An ontology offers a concise and systematic means for defining the semantics of [some domain]</a:t>
            </a:r>
            <a:r>
              <a:rPr lang="en-US" sz="2400" dirty="0"/>
              <a:t> Web resources. The ontology </a:t>
            </a:r>
            <a:r>
              <a:rPr lang="en-US" sz="2400" dirty="0">
                <a:solidFill>
                  <a:srgbClr val="0070C0"/>
                </a:solidFill>
              </a:rPr>
              <a:t>specifies relevant domain concepts, properties of those concepts – including, where appropriate, value ranges or explicit sets of values – and possible relationships among concepts and properties… </a:t>
            </a:r>
            <a:r>
              <a:rPr lang="en-US" sz="2400" dirty="0"/>
              <a:t>it provides support for processing of resources based on meaningful interpretation of the content rather than the physical structure of a resource or syntactic features such as sequential ordering or the nesting of elements.</a:t>
            </a:r>
          </a:p>
          <a:p>
            <a:endParaRPr lang="en-US" dirty="0"/>
          </a:p>
        </p:txBody>
      </p:sp>
    </p:spTree>
    <p:extLst>
      <p:ext uri="{BB962C8B-B14F-4D97-AF65-F5344CB8AC3E}">
        <p14:creationId xmlns:p14="http://schemas.microsoft.com/office/powerpoint/2010/main" val="525703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16D66-E118-314B-80E5-FEC22853662B}"/>
              </a:ext>
            </a:extLst>
          </p:cNvPr>
          <p:cNvSpPr>
            <a:spLocks noGrp="1"/>
          </p:cNvSpPr>
          <p:nvPr>
            <p:ph type="title"/>
          </p:nvPr>
        </p:nvSpPr>
        <p:spPr/>
        <p:txBody>
          <a:bodyPr/>
          <a:lstStyle/>
          <a:p>
            <a:r>
              <a:rPr lang="en-US" dirty="0"/>
              <a:t>Key Concepts - Neuhaus</a:t>
            </a:r>
          </a:p>
        </p:txBody>
      </p:sp>
      <p:sp>
        <p:nvSpPr>
          <p:cNvPr id="3" name="Content Placeholder 2">
            <a:extLst>
              <a:ext uri="{FF2B5EF4-FFF2-40B4-BE49-F238E27FC236}">
                <a16:creationId xmlns:a16="http://schemas.microsoft.com/office/drawing/2014/main" id="{1F59F473-3880-3541-8A2D-8559FA2490FF}"/>
              </a:ext>
            </a:extLst>
          </p:cNvPr>
          <p:cNvSpPr>
            <a:spLocks noGrp="1"/>
          </p:cNvSpPr>
          <p:nvPr>
            <p:ph idx="1"/>
          </p:nvPr>
        </p:nvSpPr>
        <p:spPr>
          <a:xfrm>
            <a:off x="838200" y="1485157"/>
            <a:ext cx="10515600" cy="4667250"/>
          </a:xfrm>
        </p:spPr>
        <p:txBody>
          <a:bodyPr>
            <a:normAutofit fontScale="85000" lnSpcReduction="20000"/>
          </a:bodyPr>
          <a:lstStyle/>
          <a:p>
            <a:r>
              <a:rPr lang="en-US" dirty="0">
                <a:solidFill>
                  <a:srgbClr val="0070C0"/>
                </a:solidFill>
              </a:rPr>
              <a:t>An ontology of a given domain of interest is a document that provides:</a:t>
            </a:r>
          </a:p>
          <a:p>
            <a:pPr lvl="1"/>
            <a:r>
              <a:rPr lang="en-US" dirty="0">
                <a:solidFill>
                  <a:srgbClr val="0070C0"/>
                </a:solidFill>
              </a:rPr>
              <a:t>a vocabulary for describing the domain of interest</a:t>
            </a:r>
          </a:p>
          <a:p>
            <a:pPr lvl="1"/>
            <a:r>
              <a:rPr lang="en-US" dirty="0">
                <a:solidFill>
                  <a:srgbClr val="0070C0"/>
                </a:solidFill>
              </a:rPr>
              <a:t>annotations that document the vocabulary</a:t>
            </a:r>
          </a:p>
          <a:p>
            <a:pPr lvl="2"/>
            <a:r>
              <a:rPr lang="en-US" dirty="0">
                <a:solidFill>
                  <a:srgbClr val="0070C0"/>
                </a:solidFill>
              </a:rPr>
              <a:t>Where annotations are any kind of material that is included in an ontology with the intent to document its vocabulary or its logical axioms. This includes natural language definitions, explanations, comments, examples, references, links, diagrams, pictures, audio files or video files.</a:t>
            </a:r>
          </a:p>
          <a:p>
            <a:pPr lvl="1"/>
            <a:r>
              <a:rPr lang="en-US" dirty="0">
                <a:solidFill>
                  <a:srgbClr val="0070C0"/>
                </a:solidFill>
              </a:rPr>
              <a:t>a logical theory (consisting of axioms and definitions) for the vocabulary</a:t>
            </a:r>
          </a:p>
          <a:p>
            <a:pPr lvl="1"/>
            <a:r>
              <a:rPr lang="en-US" dirty="0">
                <a:solidFill>
                  <a:srgbClr val="0070C0"/>
                </a:solidFill>
              </a:rPr>
              <a:t>in a way that these three elements together enable a competent user of the ontology to ascertain its intended interpretation.</a:t>
            </a:r>
          </a:p>
          <a:p>
            <a:r>
              <a:rPr lang="en-US" dirty="0"/>
              <a:t>Ontologies are about “sharing knowledge” and are ”documents” that evolve</a:t>
            </a:r>
          </a:p>
          <a:p>
            <a:pPr lvl="1"/>
            <a:r>
              <a:rPr lang="en-US" dirty="0"/>
              <a:t>An ontology version may be derived from a previous version in various ways, e.g., by adding new axioms, removing annotations, or correcting spelling mistakes. Further, an ontology version may be the result of translating the annotations in a different language (e.g., from English to Spanish) or by translating the logical theory from one logic to another (e.g., from OWL to first-order logic) or by changing the serialization of the logical theory (e.g., from a serialization in OWL Manchester Syntax to Turtle). Thus, ontology versions do not exist in isolation, but form a network. </a:t>
            </a:r>
          </a:p>
        </p:txBody>
      </p:sp>
    </p:spTree>
    <p:extLst>
      <p:ext uri="{BB962C8B-B14F-4D97-AF65-F5344CB8AC3E}">
        <p14:creationId xmlns:p14="http://schemas.microsoft.com/office/powerpoint/2010/main" val="104960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69E5B-8C7C-D74B-B200-869106C1B0C7}"/>
              </a:ext>
            </a:extLst>
          </p:cNvPr>
          <p:cNvSpPr>
            <a:spLocks noGrp="1"/>
          </p:cNvSpPr>
          <p:nvPr>
            <p:ph type="title"/>
          </p:nvPr>
        </p:nvSpPr>
        <p:spPr>
          <a:xfrm>
            <a:off x="838200" y="162769"/>
            <a:ext cx="10515600" cy="1325563"/>
          </a:xfrm>
        </p:spPr>
        <p:txBody>
          <a:bodyPr/>
          <a:lstStyle/>
          <a:p>
            <a:r>
              <a:rPr lang="en-US" dirty="0"/>
              <a:t>Key Concepts - Gruber</a:t>
            </a:r>
          </a:p>
        </p:txBody>
      </p:sp>
      <p:sp>
        <p:nvSpPr>
          <p:cNvPr id="3" name="Content Placeholder 2">
            <a:extLst>
              <a:ext uri="{FF2B5EF4-FFF2-40B4-BE49-F238E27FC236}">
                <a16:creationId xmlns:a16="http://schemas.microsoft.com/office/drawing/2014/main" id="{94619E15-C8C5-884E-A72C-EBC6167CD492}"/>
              </a:ext>
            </a:extLst>
          </p:cNvPr>
          <p:cNvSpPr>
            <a:spLocks noGrp="1"/>
          </p:cNvSpPr>
          <p:nvPr>
            <p:ph idx="1"/>
          </p:nvPr>
        </p:nvSpPr>
        <p:spPr>
          <a:xfrm>
            <a:off x="838200" y="1361873"/>
            <a:ext cx="10515600" cy="5107021"/>
          </a:xfrm>
        </p:spPr>
        <p:txBody>
          <a:bodyPr>
            <a:normAutofit fontScale="77500" lnSpcReduction="20000"/>
          </a:bodyPr>
          <a:lstStyle/>
          <a:p>
            <a:r>
              <a:rPr lang="en-US" sz="3100" dirty="0"/>
              <a:t>Ontologies [are] a way of specifying content-specific agreements for the sharing and reuse of knowledge </a:t>
            </a:r>
          </a:p>
          <a:p>
            <a:r>
              <a:rPr lang="en-US" sz="3100" dirty="0"/>
              <a:t>Formal ontologies are viewed as designed artifacts, formulated for specific purposes and evaluated against objective design criteria</a:t>
            </a:r>
          </a:p>
          <a:p>
            <a:r>
              <a:rPr lang="en-US" sz="3100" dirty="0"/>
              <a:t>A body of formally represented knowledge is based on a </a:t>
            </a:r>
            <a:r>
              <a:rPr lang="en-US" sz="3100" i="1" dirty="0"/>
              <a:t>conceptualization</a:t>
            </a:r>
            <a:r>
              <a:rPr lang="en-US" sz="3100" dirty="0"/>
              <a:t>: the </a:t>
            </a:r>
            <a:r>
              <a:rPr lang="en-US" sz="3100" dirty="0">
                <a:solidFill>
                  <a:srgbClr val="0070C0"/>
                </a:solidFill>
              </a:rPr>
              <a:t>objects, concepts, and other entities that are assumed to exist in some area of interest and the relationships that hold among them</a:t>
            </a:r>
            <a:r>
              <a:rPr lang="en-US" sz="3100" dirty="0"/>
              <a:t> (</a:t>
            </a:r>
            <a:r>
              <a:rPr lang="en-US" sz="3100" dirty="0" err="1"/>
              <a:t>Genesereth</a:t>
            </a:r>
            <a:r>
              <a:rPr lang="en-US" sz="3100" dirty="0"/>
              <a:t> &amp; Nilsson, 1987). A conceptualization is an abstract, simplified view of the world that we wish to represent for some purpose… An </a:t>
            </a:r>
            <a:r>
              <a:rPr lang="en-US" sz="3100" b="1" dirty="0"/>
              <a:t>ontology </a:t>
            </a:r>
            <a:r>
              <a:rPr lang="en-US" sz="3100" dirty="0"/>
              <a:t>is an explicit specification of a conceptualization. </a:t>
            </a:r>
          </a:p>
          <a:p>
            <a:r>
              <a:rPr lang="en-US" sz="3100" dirty="0"/>
              <a:t>Pragmatically, a common ontology defines the vocabulary with which queries and assertions are exchanged among agents. </a:t>
            </a:r>
            <a:r>
              <a:rPr lang="en-US" sz="3100" dirty="0">
                <a:solidFill>
                  <a:srgbClr val="0070C0"/>
                </a:solidFill>
              </a:rPr>
              <a:t>Ontological commitments </a:t>
            </a:r>
            <a:r>
              <a:rPr lang="en-US" sz="3100" dirty="0"/>
              <a:t>are agreements to use the shared vocabulary in a coherent and consistent manner. The agents sharing a vocabulary need not share a knowledge base; each knows things the other does not, and an agent that commits to an ontology is not required to answer all queries that can be formulated in the shared vocabulary. In short, a </a:t>
            </a:r>
            <a:r>
              <a:rPr lang="en-US" sz="3100" dirty="0">
                <a:solidFill>
                  <a:srgbClr val="0070C0"/>
                </a:solidFill>
              </a:rPr>
              <a:t>commitment to a common ontology is a guarantee of consistency, but not completeness</a:t>
            </a:r>
            <a:r>
              <a:rPr lang="en-US" sz="3100" dirty="0"/>
              <a:t>.</a:t>
            </a:r>
          </a:p>
          <a:p>
            <a:endParaRPr lang="en-US" dirty="0"/>
          </a:p>
          <a:p>
            <a:endParaRPr lang="en-US" dirty="0"/>
          </a:p>
        </p:txBody>
      </p:sp>
    </p:spTree>
    <p:extLst>
      <p:ext uri="{BB962C8B-B14F-4D97-AF65-F5344CB8AC3E}">
        <p14:creationId xmlns:p14="http://schemas.microsoft.com/office/powerpoint/2010/main" val="374229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BA118-F621-E146-BBE5-8E7DB9F02854}"/>
              </a:ext>
            </a:extLst>
          </p:cNvPr>
          <p:cNvSpPr>
            <a:spLocks noGrp="1"/>
          </p:cNvSpPr>
          <p:nvPr>
            <p:ph type="title"/>
          </p:nvPr>
        </p:nvSpPr>
        <p:spPr/>
        <p:txBody>
          <a:bodyPr/>
          <a:lstStyle/>
          <a:p>
            <a:r>
              <a:rPr lang="en-US" dirty="0"/>
              <a:t>Key Concepts – Gruber (Continued)</a:t>
            </a:r>
          </a:p>
        </p:txBody>
      </p:sp>
      <p:sp>
        <p:nvSpPr>
          <p:cNvPr id="3" name="Content Placeholder 2">
            <a:extLst>
              <a:ext uri="{FF2B5EF4-FFF2-40B4-BE49-F238E27FC236}">
                <a16:creationId xmlns:a16="http://schemas.microsoft.com/office/drawing/2014/main" id="{7C14BC26-E1BB-D642-BA23-05C2A6E47019}"/>
              </a:ext>
            </a:extLst>
          </p:cNvPr>
          <p:cNvSpPr>
            <a:spLocks noGrp="1"/>
          </p:cNvSpPr>
          <p:nvPr>
            <p:ph idx="1"/>
          </p:nvPr>
        </p:nvSpPr>
        <p:spPr/>
        <p:txBody>
          <a:bodyPr>
            <a:normAutofit/>
          </a:bodyPr>
          <a:lstStyle/>
          <a:p>
            <a:r>
              <a:rPr lang="en-US" sz="2400" dirty="0"/>
              <a:t>Design objectives:</a:t>
            </a:r>
          </a:p>
          <a:p>
            <a:pPr lvl="1"/>
            <a:r>
              <a:rPr lang="en-US" sz="2000" dirty="0"/>
              <a:t>Clarity - An ontology should effectively communicate the intended meaning of defined terms. </a:t>
            </a:r>
          </a:p>
          <a:p>
            <a:pPr lvl="1"/>
            <a:r>
              <a:rPr lang="en-US" sz="2000" dirty="0"/>
              <a:t>Coherence - An ontology should be coherent: that is, it should sanction inferences that are consistent with the definitions. </a:t>
            </a:r>
          </a:p>
          <a:p>
            <a:pPr lvl="1"/>
            <a:r>
              <a:rPr lang="en-US" sz="2000" dirty="0"/>
              <a:t>Extendibility - An ontology should be designed to anticipate the uses of the shared vocabulary.</a:t>
            </a:r>
          </a:p>
          <a:p>
            <a:pPr lvl="1"/>
            <a:r>
              <a:rPr lang="en-US" sz="2000" dirty="0"/>
              <a:t>Minimal encoding bias - The conceptualization should be specified at the knowledge level without depending on a particular symbol-level encoding. </a:t>
            </a:r>
          </a:p>
          <a:p>
            <a:pPr lvl="1"/>
            <a:r>
              <a:rPr lang="en-US" sz="2000" dirty="0"/>
              <a:t>Minimal ontological commitment - An ontology should require the minimal ontological commitment sufficient to support the intended knowledge sharing activities… should make as few claims as possible about the world being modeled, allowing the parties committed to the ontology freedom to specialize and instantiate the ontology as needed. </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1303638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89B7A-CE46-184E-A271-2B945439B05B}"/>
              </a:ext>
            </a:extLst>
          </p:cNvPr>
          <p:cNvSpPr>
            <a:spLocks noGrp="1"/>
          </p:cNvSpPr>
          <p:nvPr>
            <p:ph type="title"/>
          </p:nvPr>
        </p:nvSpPr>
        <p:spPr/>
        <p:txBody>
          <a:bodyPr/>
          <a:lstStyle/>
          <a:p>
            <a:r>
              <a:rPr lang="en-US" dirty="0"/>
              <a:t>What else should be explained?</a:t>
            </a:r>
          </a:p>
        </p:txBody>
      </p:sp>
      <p:sp>
        <p:nvSpPr>
          <p:cNvPr id="3" name="Content Placeholder 2">
            <a:extLst>
              <a:ext uri="{FF2B5EF4-FFF2-40B4-BE49-F238E27FC236}">
                <a16:creationId xmlns:a16="http://schemas.microsoft.com/office/drawing/2014/main" id="{C7245728-02B4-4841-868D-25FBFE53FE52}"/>
              </a:ext>
            </a:extLst>
          </p:cNvPr>
          <p:cNvSpPr>
            <a:spLocks noGrp="1"/>
          </p:cNvSpPr>
          <p:nvPr>
            <p:ph idx="1"/>
          </p:nvPr>
        </p:nvSpPr>
        <p:spPr>
          <a:xfrm>
            <a:off x="838200" y="1690688"/>
            <a:ext cx="10515600" cy="4351338"/>
          </a:xfrm>
        </p:spPr>
        <p:txBody>
          <a:bodyPr>
            <a:normAutofit lnSpcReduction="10000"/>
          </a:bodyPr>
          <a:lstStyle/>
          <a:p>
            <a:r>
              <a:rPr lang="en-US" sz="2400" dirty="0"/>
              <a:t>RDF/RDFS/OWL2/rules and OWL syntaxes are but one way to convey ontologies   -&gt; The important thing is defining and documenting the concepts and relationships (and tie to “systems thinking”)</a:t>
            </a:r>
          </a:p>
          <a:p>
            <a:r>
              <a:rPr lang="en-US" sz="2400" dirty="0"/>
              <a:t>A bit more on moving from glossaries to taxonomies to thesauri to ontologies</a:t>
            </a:r>
          </a:p>
          <a:p>
            <a:r>
              <a:rPr lang="en-US" sz="2400" dirty="0"/>
              <a:t>A bit on upper level ontologies (providing insights into broad concepts, but systems thinking does this also + there are SO MANY upper ontologies and they are SO big and philosophical), mid-level ontologies (some of the same problems), and domain ontologies </a:t>
            </a:r>
          </a:p>
          <a:p>
            <a:pPr lvl="1"/>
            <a:r>
              <a:rPr lang="en-US" sz="2000" dirty="0"/>
              <a:t>Advise people to think about their problem domain (as a system, informed by concepts distilled by </a:t>
            </a:r>
            <a:r>
              <a:rPr lang="en-US" sz="2000" dirty="0" err="1"/>
              <a:t>MikeB</a:t>
            </a:r>
            <a:r>
              <a:rPr lang="en-US" sz="2000" dirty="0"/>
              <a:t>)</a:t>
            </a:r>
          </a:p>
          <a:p>
            <a:pPr lvl="1"/>
            <a:r>
              <a:rPr lang="en-US" sz="2000" dirty="0"/>
              <a:t>Not model the world  and not get caught in conceptualism vs realism debates</a:t>
            </a:r>
          </a:p>
          <a:p>
            <a:r>
              <a:rPr lang="en-US" sz="2400" dirty="0"/>
              <a:t>“Knowledge graphs” -&gt; The encoding of knowledge according to the ontology and expressed as nodes/edges</a:t>
            </a:r>
            <a:endParaRPr lang="en-US" dirty="0"/>
          </a:p>
          <a:p>
            <a:endParaRPr lang="en-US" dirty="0"/>
          </a:p>
        </p:txBody>
      </p:sp>
    </p:spTree>
    <p:extLst>
      <p:ext uri="{BB962C8B-B14F-4D97-AF65-F5344CB8AC3E}">
        <p14:creationId xmlns:p14="http://schemas.microsoft.com/office/powerpoint/2010/main" val="17260277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TotalTime>
  <Words>1185</Words>
  <Application>Microsoft Macintosh PowerPoint</Application>
  <PresentationFormat>Widescreen</PresentationFormat>
  <Paragraphs>47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Ontologies (Big O, little o, lions and tigers and bears)</vt:lpstr>
      <vt:lpstr>Can we define ontology in a few paragraphs?</vt:lpstr>
      <vt:lpstr>Key Concepts - Jacob </vt:lpstr>
      <vt:lpstr>Key Concepts - Jacob (Continued)</vt:lpstr>
      <vt:lpstr>Key Concepts - Neuhaus</vt:lpstr>
      <vt:lpstr>Key Concepts - Gruber</vt:lpstr>
      <vt:lpstr>Key Concepts – Gruber (Continued)</vt:lpstr>
      <vt:lpstr>What else should be explained?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Ontologies (Big O, little o, lions and tigers and bears)</dc:title>
  <dc:creator>Andrea Westerinen</dc:creator>
  <cp:lastModifiedBy>Andrea Westerinen</cp:lastModifiedBy>
  <cp:revision>4</cp:revision>
  <dcterms:created xsi:type="dcterms:W3CDTF">2021-10-10T20:18:03Z</dcterms:created>
  <dcterms:modified xsi:type="dcterms:W3CDTF">2021-10-10T21:35:44Z</dcterms:modified>
</cp:coreProperties>
</file>